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29"/>
  </p:normalViewPr>
  <p:slideViewPr>
    <p:cSldViewPr snapToGrid="0">
      <p:cViewPr varScale="1">
        <p:scale>
          <a:sx n="108" d="100"/>
          <a:sy n="108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2C990-341D-ED06-98CC-FAE8E0973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684629-A643-DEF3-F320-42CFBDDDDD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77CAC-063B-C1F2-1943-18BE2200C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748F4-B192-F388-3016-A148C443A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25009-ACCC-3349-ED8C-DF0EC3636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90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247D0-34B6-CAE1-D01B-42844A23D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2EF985-D5A7-CF08-19E3-53725E242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07176-9430-FD22-9E7B-5AA1B90F2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5AFB1-735C-D334-0648-82E67138A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31C3D9-2AA4-9262-5C45-54933F60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76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78177-9E7C-0092-4B73-345125E86E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227DCB-B9EA-8FA7-6F04-ECFAA8FE56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F6D29-DDD0-2713-F640-55A6050C1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302BA-6684-51B6-35E3-5A412DD03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DB253-276B-7ABF-6F84-ABE165051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711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E3FE-A194-C33E-AE6D-286CD440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27ABD-1967-625F-0556-D2E5E06F1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EF2F5-4D96-E40F-40A2-CD0C59516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26CA7-FF6C-1CF8-DA29-A892874CC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1AB34-5493-F180-88D1-F78F4E8D4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09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EF1DC-4164-EF76-C4D8-91D264ADA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CDC30-758C-AEBD-5C1A-672E0FA21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B8F21-0B59-75B5-E6A4-DFBEE436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42ECC-B991-7485-B84D-492EE1DA3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ECB41-1C85-E779-3B8F-4017C076A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926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D5ADB-FDE7-AEFD-E590-D9CA86F70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FCCD1-73C3-3D08-D65A-4DDF4D54C6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B31D46-E48F-B808-9C27-732960072A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16C4F-79A0-75A3-AFED-B8A5FE0DC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917C8E-6A53-82DF-977F-3FEED7AF4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F3D6FE-345A-16BB-E721-F8B9A9B48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709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379F4-01EB-C172-4021-48F083445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EED12-D81D-58E1-133A-9D8984946D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F9D25-109A-9139-8439-3CF248FA3D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9F7AFC-BB04-2706-7FCB-A27A1BA720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0D2C89-8D19-398B-DA3B-F9BB23BE4C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7DF3A4-2BCF-23DA-63BF-084E821C9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11D604-3A47-CB3C-B744-3030508B1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895DC4-C313-420A-0066-F18416FAD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609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97FBA-E254-CD8A-6A1E-ED8F8C37D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C2A744-7DA3-8603-A63F-778375708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AEE5BA-BDAC-7B8A-208A-3A546A3BC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1DA0B-5221-5633-566D-88D2988DC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35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6FEEDB-CCA7-4CB2-3E54-EDA9B90D3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03F730-AD9F-E265-328A-E29568F41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206604-75BB-C24F-06CE-19700D06E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956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EA361-0D64-C7A0-43D1-7D7441152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330FD-0129-C26B-23C2-C789A9D44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F77693-F536-95C1-7818-59D41911D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C8C51E-B044-DE93-86FE-DB09F60B0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D6B-B5F5-631B-BA8A-0799AA148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34B2F4-6D84-6C77-3918-E89DCE990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36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FE8BD-D999-BD8F-FDF6-2B535B35B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850B8D-AB24-8A52-57F1-02FDD034B1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FEA75-27C2-4369-043A-013FBB81C7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A8F44F-E319-F2D9-FB03-BE25E68F9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218BA-EBF7-1394-9568-8D2116B47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5D443-2EAC-58E8-0260-F3AD5EC8F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21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4F541A-8225-8553-8594-A32A5344B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EA0A53-C51B-9377-4644-054551159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63EF28-8A21-AD7D-E138-389ECA5C9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4CC2E-7B03-CAF8-3132-1C79711BC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671C2-0D13-337D-41F6-1CBBC2F03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857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B3EBA-C572-7AE4-83C4-E0534169E7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>
                <a:latin typeface="Helvetica" pitchFamily="2" charset="0"/>
                <a:cs typeface="HelveticaNowDisplay Bold" panose="020B0504030202020204" pitchFamily="34" charset="77"/>
              </a:rPr>
              <a:t>Графический калькулятор</a:t>
            </a:r>
            <a:endParaRPr lang="en-US" b="1" dirty="0">
              <a:latin typeface="Helvetica" pitchFamily="2" charset="0"/>
              <a:cs typeface="HelveticaNowDisplay Bold" panose="020B0504030202020204" pitchFamily="34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8349BA-CD67-5CEE-FEFF-8382129B7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75171"/>
            <a:ext cx="9144000" cy="1655762"/>
          </a:xfrm>
        </p:spPr>
        <p:txBody>
          <a:bodyPr>
            <a:normAutofit/>
          </a:bodyPr>
          <a:lstStyle/>
          <a:p>
            <a:r>
              <a:rPr lang="ru-RU" sz="2000" dirty="0">
                <a:latin typeface="Helvetica" pitchFamily="2" charset="0"/>
              </a:rPr>
              <a:t>Презентация к проекту в Яндекс Лицее</a:t>
            </a:r>
            <a:endParaRPr lang="en-US" sz="20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66005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8D672-02DA-F706-6BBB-EC17CA169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839" y="402895"/>
            <a:ext cx="10515600" cy="1325563"/>
          </a:xfrm>
        </p:spPr>
        <p:txBody>
          <a:bodyPr/>
          <a:lstStyle/>
          <a:p>
            <a:r>
              <a:rPr lang="ru-RU" b="1">
                <a:latin typeface="Helvetica" pitchFamily="2" charset="0"/>
              </a:rPr>
              <a:t>Описание проекта</a:t>
            </a:r>
            <a:endParaRPr lang="en-US" b="1" dirty="0">
              <a:latin typeface="Helvetica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501A6-4B4A-FF84-0F1C-5B1475CB9B28}"/>
              </a:ext>
            </a:extLst>
          </p:cNvPr>
          <p:cNvSpPr txBox="1"/>
          <p:nvPr/>
        </p:nvSpPr>
        <p:spPr>
          <a:xfrm>
            <a:off x="205839" y="1543792"/>
            <a:ext cx="58901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Helvetica" pitchFamily="2" charset="0"/>
              </a:rPr>
              <a:t>В данном проекте реализуется приложение графического калькулятора, нужного для построения графиков математических функций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Helvetica" pitchFamily="2" charset="0"/>
              </a:rPr>
              <a:t>Калькулятор может обрабатывать линейные, степенные и тригонометрические функции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Helvetica" pitchFamily="2" charset="0"/>
              </a:rPr>
              <a:t>Проект написан на языке </a:t>
            </a:r>
            <a:r>
              <a:rPr lang="en-US" sz="2000" dirty="0">
                <a:latin typeface="Helvetica" pitchFamily="2" charset="0"/>
              </a:rPr>
              <a:t>Python </a:t>
            </a:r>
            <a:r>
              <a:rPr lang="ru-RU" sz="2000" dirty="0">
                <a:latin typeface="Helvetica" pitchFamily="2" charset="0"/>
              </a:rPr>
              <a:t>с использованием </a:t>
            </a:r>
            <a:r>
              <a:rPr lang="en-US" sz="2000" dirty="0">
                <a:latin typeface="Helvetica" pitchFamily="2" charset="0"/>
              </a:rPr>
              <a:t>PyQt6</a:t>
            </a:r>
            <a:endParaRPr lang="ru-RU" sz="2000" dirty="0"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24FE06-CE8B-505E-F925-B1612667F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5179" y="1065676"/>
            <a:ext cx="5592752" cy="45503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DB758E-E7F8-9006-19DD-E4AE6AA2F029}"/>
              </a:ext>
            </a:extLst>
          </p:cNvPr>
          <p:cNvSpPr txBox="1"/>
          <p:nvPr/>
        </p:nvSpPr>
        <p:spPr>
          <a:xfrm>
            <a:off x="7101444" y="5730113"/>
            <a:ext cx="4560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/>
              <a:t>Пример построения параболы в приложении</a:t>
            </a:r>
            <a:endParaRPr lang="en-US" sz="1400" i="1" dirty="0">
              <a:latin typeface="Helvetica Light Oblique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157608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F447-0670-B068-9BDC-3099156F4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Helvetica" pitchFamily="2" charset="0"/>
              </a:rPr>
              <a:t>Реализованный функционал</a:t>
            </a:r>
            <a:endParaRPr lang="en-US" sz="3600" b="1" dirty="0">
              <a:latin typeface="Helvetica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06CB20-568B-F286-AB9B-2D810922BC62}"/>
              </a:ext>
            </a:extLst>
          </p:cNvPr>
          <p:cNvSpPr txBox="1"/>
          <p:nvPr/>
        </p:nvSpPr>
        <p:spPr>
          <a:xfrm>
            <a:off x="178129" y="1033153"/>
            <a:ext cx="74814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Проверка введённой математической функции: </a:t>
            </a:r>
            <a:r>
              <a:rPr lang="ru-RU" dirty="0">
                <a:latin typeface="Helvetica" pitchFamily="2" charset="0"/>
              </a:rPr>
              <a:t>программа проверяет, возможно ли построить график по введённой пользователем функции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Построение графика функции на координатной плоскости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Перемещение по координатной плоскости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Выбор цвета графика</a:t>
            </a:r>
            <a:endParaRPr lang="en-US" b="1" dirty="0">
              <a:latin typeface="Helvetica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9C3058-D98F-5F43-E4EB-32F09D0BE987}"/>
              </a:ext>
            </a:extLst>
          </p:cNvPr>
          <p:cNvSpPr txBox="1">
            <a:spLocks/>
          </p:cNvSpPr>
          <p:nvPr/>
        </p:nvSpPr>
        <p:spPr>
          <a:xfrm>
            <a:off x="0" y="282873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latin typeface="Helvetica" pitchFamily="2" charset="0"/>
              </a:rPr>
              <a:t>Запланированный функционал</a:t>
            </a:r>
            <a:endParaRPr lang="en-US" sz="3600" b="1" dirty="0">
              <a:latin typeface="Helvetica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F27E6-C9F7-FF51-9068-82A25760A916}"/>
              </a:ext>
            </a:extLst>
          </p:cNvPr>
          <p:cNvSpPr txBox="1"/>
          <p:nvPr/>
        </p:nvSpPr>
        <p:spPr>
          <a:xfrm>
            <a:off x="178129" y="3859480"/>
            <a:ext cx="74814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Добавление нескольких графиков на одну плоскость</a:t>
            </a:r>
            <a:endParaRPr lang="ru-RU" dirty="0">
              <a:latin typeface="Helvetica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Сохранение и открытие заданных графиков через </a:t>
            </a:r>
            <a:r>
              <a:rPr lang="en-US" b="1" i="1" dirty="0">
                <a:latin typeface="Helvetica" pitchFamily="2" charset="0"/>
              </a:rPr>
              <a:t>csv</a:t>
            </a:r>
            <a:r>
              <a:rPr lang="ru-RU" b="1" i="1" dirty="0">
                <a:latin typeface="Helvetica" pitchFamily="2" charset="0"/>
              </a:rPr>
              <a:t>-таблицу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Масштабирование координатной плоскости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Большее количество обрабатываемых функций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320028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CBDD3-42A4-D5BB-42A3-EDB037A4B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Helvetica" pitchFamily="2" charset="0"/>
              </a:rPr>
              <a:t>Скриншоты из приложения</a:t>
            </a:r>
            <a:endParaRPr lang="en-US" b="1" dirty="0">
              <a:latin typeface="Helvetic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478801-BF33-DF7C-C492-C249BC54E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19" y="1581175"/>
            <a:ext cx="5149066" cy="42003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C76CC2-A2E1-3C59-DD21-AC45C7881AB2}"/>
              </a:ext>
            </a:extLst>
          </p:cNvPr>
          <p:cNvSpPr txBox="1"/>
          <p:nvPr/>
        </p:nvSpPr>
        <p:spPr>
          <a:xfrm>
            <a:off x="392319" y="5878286"/>
            <a:ext cx="5149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>
                <a:latin typeface="Helvetica Light Oblique" panose="020B0403020202020204" pitchFamily="34" charset="0"/>
              </a:rPr>
              <a:t>Построение графика</a:t>
            </a:r>
            <a:r>
              <a:rPr lang="en-US" i="1" dirty="0">
                <a:latin typeface="Helvetica Light Oblique" panose="020B0403020202020204" pitchFamily="34" charset="0"/>
              </a:rPr>
              <a:t> </a:t>
            </a:r>
            <a:r>
              <a:rPr lang="ru-RU" i="1" dirty="0">
                <a:latin typeface="Helvetica Light Oblique" panose="020B0403020202020204" pitchFamily="34" charset="0"/>
              </a:rPr>
              <a:t>и перемещение по координатной плоскости</a:t>
            </a:r>
            <a:endParaRPr lang="en-US" i="1" dirty="0">
              <a:latin typeface="Helvetica Light Oblique" panose="020B04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1F542A-C8A6-BB7D-ED5B-6A45C233AF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50615" y="1581474"/>
            <a:ext cx="5149066" cy="4199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27FDE1-128D-881B-2D8E-9D4A0083C0F4}"/>
              </a:ext>
            </a:extLst>
          </p:cNvPr>
          <p:cNvSpPr txBox="1"/>
          <p:nvPr/>
        </p:nvSpPr>
        <p:spPr>
          <a:xfrm>
            <a:off x="6650615" y="5878286"/>
            <a:ext cx="5149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>
                <a:latin typeface="Helvetica Light Oblique" panose="020B0403020202020204" pitchFamily="34" charset="0"/>
              </a:rPr>
              <a:t>Смена цвета графика</a:t>
            </a:r>
            <a:endParaRPr lang="en-US" i="1" dirty="0">
              <a:latin typeface="Helvetica Light Oblique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941086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1F29-C9E2-9DD4-D271-8ADB961AA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Helvetica" pitchFamily="2" charset="0"/>
              </a:rPr>
              <a:t>Этапы выполнения</a:t>
            </a:r>
            <a:endParaRPr lang="en-US" b="1" dirty="0">
              <a:latin typeface="Helvetica" pitchFamily="2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DEF6390-D2B1-7266-8EB2-8C71893C22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456125"/>
              </p:ext>
            </p:extLst>
          </p:nvPr>
        </p:nvGraphicFramePr>
        <p:xfrm>
          <a:off x="2031999" y="1690688"/>
          <a:ext cx="8128001" cy="2895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34743844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6310374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88680982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82565285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7606688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17135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825059695"/>
                    </a:ext>
                  </a:extLst>
                </a:gridCol>
              </a:tblGrid>
              <a:tr h="1251815">
                <a:tc>
                  <a:txBody>
                    <a:bodyPr/>
                    <a:lstStyle/>
                    <a:p>
                      <a:pPr algn="ctr"/>
                      <a:r>
                        <a:rPr lang="ru-RU" b="1" i="0" dirty="0">
                          <a:latin typeface="Helvetica" pitchFamily="2" charset="0"/>
                        </a:rPr>
                        <a:t>Описание</a:t>
                      </a:r>
                      <a:endParaRPr lang="en-US" b="1" i="0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Техническое Задание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Выполнена часть задания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Работающая часть проекта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Пояснительная записка, презентация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Проект почти готов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Проект готов к защите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6114771"/>
                  </a:ext>
                </a:extLst>
              </a:tr>
              <a:tr h="1225736">
                <a:tc>
                  <a:txBody>
                    <a:bodyPr/>
                    <a:lstStyle/>
                    <a:p>
                      <a:pPr algn="ctr"/>
                      <a:r>
                        <a:rPr lang="en-US" sz="4400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dirty="0"/>
                        <a:t>✓</a:t>
                      </a:r>
                    </a:p>
                    <a:p>
                      <a:pPr algn="ctr"/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dirty="0"/>
                        <a:t>✓</a:t>
                      </a:r>
                    </a:p>
                    <a:p>
                      <a:pPr algn="ctr"/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86116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0729224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DA7BE-6FA8-9505-3F91-6A9ECA96C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Helvetica" pitchFamily="2" charset="0"/>
              </a:rPr>
              <a:t>Видео работы приложения</a:t>
            </a:r>
            <a:endParaRPr lang="en-US" b="1" dirty="0">
              <a:latin typeface="Helvetica" pitchFamily="2" charset="0"/>
            </a:endParaRPr>
          </a:p>
        </p:txBody>
      </p:sp>
      <p:pic>
        <p:nvPicPr>
          <p:cNvPr id="3" name="Screen Recording 2024-11-18 at 21.50.39">
            <a:hlinkClick r:id="" action="ppaction://media"/>
            <a:extLst>
              <a:ext uri="{FF2B5EF4-FFF2-40B4-BE49-F238E27FC236}">
                <a16:creationId xmlns:a16="http://schemas.microsoft.com/office/drawing/2014/main" id="{C812BB43-24C2-DDA6-8CD8-19FD763085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1223" y="1536542"/>
            <a:ext cx="6009554" cy="49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9590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143</Words>
  <Application>Microsoft Macintosh PowerPoint</Application>
  <PresentationFormat>Widescreen</PresentationFormat>
  <Paragraphs>34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Helvetica</vt:lpstr>
      <vt:lpstr>Helvetica Light Oblique</vt:lpstr>
      <vt:lpstr>Office Theme</vt:lpstr>
      <vt:lpstr>Графический калькулятор</vt:lpstr>
      <vt:lpstr>Описание проекта</vt:lpstr>
      <vt:lpstr>Реализованный функционал</vt:lpstr>
      <vt:lpstr>Скриншоты из приложения</vt:lpstr>
      <vt:lpstr>Этапы выполнения</vt:lpstr>
      <vt:lpstr>Видео работы приложения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My+Office</dc:creator>
  <cp:lastModifiedBy>My+Office</cp:lastModifiedBy>
  <cp:revision>1</cp:revision>
  <dcterms:created xsi:type="dcterms:W3CDTF">2024-11-18T17:49:09Z</dcterms:created>
  <dcterms:modified xsi:type="dcterms:W3CDTF">2024-11-18T18:59:19Z</dcterms:modified>
</cp:coreProperties>
</file>

<file path=docProps/thumbnail.jpeg>
</file>